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Être</a:t>
            </a:r>
            <a:r>
              <a:rPr lang="en-US" dirty="0" smtClean="0"/>
              <a:t> = to 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Je </a:t>
            </a:r>
            <a:r>
              <a:rPr lang="en-US" sz="4000" dirty="0" err="1" smtClean="0">
                <a:latin typeface="Comic Sans MS" panose="030F0702030302020204" pitchFamily="66" charset="0"/>
              </a:rPr>
              <a:t>suis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dirty="0" err="1" smtClean="0">
                <a:latin typeface="Comic Sans MS" panose="030F0702030302020204" pitchFamily="66" charset="0"/>
              </a:rPr>
              <a:t>Tu</a:t>
            </a:r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r>
              <a:rPr lang="en-US" sz="4000" dirty="0" err="1" smtClean="0">
                <a:latin typeface="Comic Sans MS" panose="030F0702030302020204" pitchFamily="66" charset="0"/>
              </a:rPr>
              <a:t>es</a:t>
            </a:r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endParaRPr lang="en-US" sz="4000" dirty="0">
              <a:latin typeface="Comic Sans MS" panose="030F0702030302020204" pitchFamily="66" charset="0"/>
            </a:endParaRPr>
          </a:p>
          <a:p>
            <a:r>
              <a:rPr lang="en-US" sz="4000" dirty="0" smtClean="0">
                <a:latin typeface="Comic Sans MS" panose="030F0702030302020204" pitchFamily="66" charset="0"/>
              </a:rPr>
              <a:t>Il </a:t>
            </a:r>
            <a:r>
              <a:rPr lang="en-US" sz="4000" dirty="0" err="1" smtClean="0">
                <a:latin typeface="Comic Sans MS" panose="030F0702030302020204" pitchFamily="66" charset="0"/>
              </a:rPr>
              <a:t>est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dirty="0" smtClean="0">
                <a:latin typeface="Comic Sans MS" panose="030F0702030302020204" pitchFamily="66" charset="0"/>
              </a:rPr>
              <a:t>Elle </a:t>
            </a:r>
            <a:r>
              <a:rPr lang="en-US" sz="4000" dirty="0" err="1" smtClean="0">
                <a:latin typeface="Comic Sans MS" panose="030F0702030302020204" pitchFamily="66" charset="0"/>
              </a:rPr>
              <a:t>est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I am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You are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He is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She is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3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Nous </a:t>
            </a:r>
            <a:r>
              <a:rPr lang="en-US" sz="3600" dirty="0" err="1" smtClean="0">
                <a:latin typeface="Comic Sans MS" panose="030F0702030302020204" pitchFamily="66" charset="0"/>
              </a:rPr>
              <a:t>sommes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r>
              <a:rPr lang="en-US" sz="3600" dirty="0" err="1" smtClean="0">
                <a:latin typeface="Comic Sans MS" panose="030F0702030302020204" pitchFamily="66" charset="0"/>
              </a:rPr>
              <a:t>Vous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latin typeface="Comic Sans MS" panose="030F0702030302020204" pitchFamily="66" charset="0"/>
              </a:rPr>
              <a:t>êtes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r>
              <a:rPr lang="en-US" sz="3600" dirty="0" err="1" smtClean="0">
                <a:latin typeface="Comic Sans MS" panose="030F0702030302020204" pitchFamily="66" charset="0"/>
              </a:rPr>
              <a:t>Ils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latin typeface="Comic Sans MS" panose="030F0702030302020204" pitchFamily="66" charset="0"/>
              </a:rPr>
              <a:t>sont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r>
              <a:rPr lang="en-US" sz="3600" dirty="0" err="1" smtClean="0">
                <a:latin typeface="Comic Sans MS" panose="030F0702030302020204" pitchFamily="66" charset="0"/>
              </a:rPr>
              <a:t>Elles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latin typeface="Comic Sans MS" panose="030F0702030302020204" pitchFamily="66" charset="0"/>
              </a:rPr>
              <a:t>sont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We are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You are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They are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They are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5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Supply the verb form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Il ______________ </a:t>
            </a:r>
            <a:r>
              <a:rPr lang="en-US" sz="2400" dirty="0" err="1" smtClean="0">
                <a:latin typeface="Comic Sans MS" panose="030F0702030302020204" pitchFamily="66" charset="0"/>
              </a:rPr>
              <a:t>marrant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Nous ______________ </a:t>
            </a:r>
            <a:r>
              <a:rPr lang="en-US" sz="2400" dirty="0" err="1" smtClean="0">
                <a:latin typeface="Comic Sans MS" panose="030F0702030302020204" pitchFamily="66" charset="0"/>
              </a:rPr>
              <a:t>timides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Elles</a:t>
            </a:r>
            <a:r>
              <a:rPr lang="en-US" sz="2400" dirty="0" smtClean="0">
                <a:latin typeface="Comic Sans MS" panose="030F0702030302020204" pitchFamily="66" charset="0"/>
              </a:rPr>
              <a:t>  ______________ </a:t>
            </a:r>
            <a:r>
              <a:rPr lang="en-US" sz="2400" dirty="0" err="1" smtClean="0">
                <a:latin typeface="Comic Sans MS" panose="030F0702030302020204" pitchFamily="66" charset="0"/>
              </a:rPr>
              <a:t>rousses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Je __________________ </a:t>
            </a:r>
            <a:r>
              <a:rPr lang="en-US" sz="2400" dirty="0" err="1" smtClean="0">
                <a:latin typeface="Comic Sans MS" panose="030F0702030302020204" pitchFamily="66" charset="0"/>
              </a:rPr>
              <a:t>brune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Vous</a:t>
            </a:r>
            <a:r>
              <a:rPr lang="en-US" sz="2400" dirty="0" smtClean="0">
                <a:latin typeface="Comic Sans MS" panose="030F0702030302020204" pitchFamily="66" charset="0"/>
              </a:rPr>
              <a:t> _________________ </a:t>
            </a:r>
            <a:r>
              <a:rPr lang="en-US" sz="2400" dirty="0" err="1" smtClean="0">
                <a:latin typeface="Comic Sans MS" panose="030F0702030302020204" pitchFamily="66" charset="0"/>
              </a:rPr>
              <a:t>intelligents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Tu</a:t>
            </a:r>
            <a:r>
              <a:rPr lang="en-US" sz="2400" dirty="0" smtClean="0">
                <a:latin typeface="Comic Sans MS" panose="030F0702030302020204" pitchFamily="66" charset="0"/>
              </a:rPr>
              <a:t> _________________ blond.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Elle ________________ petite.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Ils</a:t>
            </a:r>
            <a:r>
              <a:rPr lang="en-US" sz="2400" dirty="0" smtClean="0">
                <a:latin typeface="Comic Sans MS" panose="030F0702030302020204" pitchFamily="66" charset="0"/>
              </a:rPr>
              <a:t> _________________ grands.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9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Supply the verb form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Claire  _____________ </a:t>
            </a:r>
            <a:r>
              <a:rPr lang="en-US" sz="3200" dirty="0" err="1" smtClean="0">
                <a:latin typeface="Comic Sans MS" panose="030F0702030302020204" pitchFamily="66" charset="0"/>
              </a:rPr>
              <a:t>grosse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Marc et </a:t>
            </a:r>
            <a:r>
              <a:rPr lang="en-US" sz="3200" dirty="0" err="1" smtClean="0">
                <a:latin typeface="Comic Sans MS" panose="030F0702030302020204" pitchFamily="66" charset="0"/>
              </a:rPr>
              <a:t>moi</a:t>
            </a:r>
            <a:r>
              <a:rPr lang="en-US" sz="3200" dirty="0" smtClean="0">
                <a:latin typeface="Comic Sans MS" panose="030F0702030302020204" pitchFamily="66" charset="0"/>
              </a:rPr>
              <a:t>  (nous) ______________ minces.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Pierre ___________ </a:t>
            </a:r>
            <a:r>
              <a:rPr lang="en-US" sz="3200" dirty="0" err="1" smtClean="0">
                <a:latin typeface="Comic Sans MS" panose="030F0702030302020204" pitchFamily="66" charset="0"/>
              </a:rPr>
              <a:t>sympa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M. et </a:t>
            </a:r>
            <a:r>
              <a:rPr lang="en-US" sz="3200" dirty="0" err="1" smtClean="0">
                <a:latin typeface="Comic Sans MS" panose="030F0702030302020204" pitchFamily="66" charset="0"/>
              </a:rPr>
              <a:t>Mme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Dupont</a:t>
            </a:r>
            <a:r>
              <a:rPr lang="en-US" sz="3200" dirty="0" smtClean="0">
                <a:latin typeface="Comic Sans MS" panose="030F0702030302020204" pitchFamily="66" charset="0"/>
              </a:rPr>
              <a:t> _____________ </a:t>
            </a:r>
            <a:r>
              <a:rPr lang="en-US" sz="3200" dirty="0" err="1" smtClean="0">
                <a:latin typeface="Comic Sans MS" panose="030F0702030302020204" pitchFamily="66" charset="0"/>
              </a:rPr>
              <a:t>sérieux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Paul et </a:t>
            </a:r>
            <a:r>
              <a:rPr lang="en-US" sz="3200" dirty="0" err="1" smtClean="0">
                <a:latin typeface="Comic Sans MS" panose="030F0702030302020204" pitchFamily="66" charset="0"/>
              </a:rPr>
              <a:t>toi</a:t>
            </a:r>
            <a:r>
              <a:rPr lang="en-US" sz="3200" dirty="0" smtClean="0">
                <a:latin typeface="Comic Sans MS" panose="030F0702030302020204" pitchFamily="66" charset="0"/>
              </a:rPr>
              <a:t> (</a:t>
            </a:r>
            <a:r>
              <a:rPr lang="en-US" sz="3200" dirty="0" err="1" smtClean="0">
                <a:latin typeface="Comic Sans MS" panose="030F0702030302020204" pitchFamily="66" charset="0"/>
              </a:rPr>
              <a:t>vous</a:t>
            </a:r>
            <a:r>
              <a:rPr lang="en-US" sz="3200" dirty="0" smtClean="0">
                <a:latin typeface="Comic Sans MS" panose="030F0702030302020204" pitchFamily="66" charset="0"/>
              </a:rPr>
              <a:t>) ____________ </a:t>
            </a:r>
            <a:r>
              <a:rPr lang="en-US" sz="3200" dirty="0" err="1" smtClean="0">
                <a:latin typeface="Comic Sans MS" panose="030F0702030302020204" pitchFamily="66" charset="0"/>
              </a:rPr>
              <a:t>marrants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3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Supply the subject pronoun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sont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généreux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suis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paresseux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sommes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pénibles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3200" dirty="0" smtClean="0">
                <a:latin typeface="Comic Sans MS" panose="030F0702030302020204" pitchFamily="66" charset="0"/>
              </a:rPr>
              <a:t> fort.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sommes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sportives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__________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est</a:t>
            </a:r>
            <a:r>
              <a:rPr lang="en-US" sz="3200" dirty="0" smtClean="0">
                <a:latin typeface="Comic Sans MS" panose="030F0702030302020204" pitchFamily="66" charset="0"/>
              </a:rPr>
              <a:t>  </a:t>
            </a:r>
            <a:r>
              <a:rPr lang="en-US" sz="3200" dirty="0" err="1" smtClean="0">
                <a:latin typeface="Comic Sans MS" panose="030F0702030302020204" pitchFamily="66" charset="0"/>
              </a:rPr>
              <a:t>génial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863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138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Comic Sans MS</vt:lpstr>
      <vt:lpstr>Retrospect</vt:lpstr>
      <vt:lpstr>Être = to be</vt:lpstr>
      <vt:lpstr>PowerPoint Presentation</vt:lpstr>
      <vt:lpstr>Supply the verb form</vt:lpstr>
      <vt:lpstr>Supply the verb form</vt:lpstr>
      <vt:lpstr>Supply the subject pronoun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Être = to be</dc:title>
  <dc:creator>Patricia Cedrone</dc:creator>
  <cp:lastModifiedBy>Patricia Cedrone</cp:lastModifiedBy>
  <cp:revision>4</cp:revision>
  <dcterms:created xsi:type="dcterms:W3CDTF">2015-10-08T18:09:32Z</dcterms:created>
  <dcterms:modified xsi:type="dcterms:W3CDTF">2015-10-08T18:37:16Z</dcterms:modified>
</cp:coreProperties>
</file>